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" name="Shape 2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eading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3600">
                <a:latin typeface="FranklinGothic URW Demi"/>
                <a:ea typeface="FranklinGothic URW Demi"/>
                <a:cs typeface="FranklinGothic URW Demi"/>
                <a:sym typeface="FranklinGothic URW Demi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Presentation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  <p:transition xmlns:p14="http://schemas.microsoft.com/office/powerpoint/2010/main" spd="med" advClick="1"/>
  <p:txStyles>
    <p:titleStyle>
      <a:lvl1pPr marL="0" marR="0" indent="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32" strike="noStrike" sz="11600" u="none">
          <a:solidFill>
            <a:srgbClr val="213965"/>
          </a:solidFill>
          <a:uFillTx/>
          <a:latin typeface="Rockwell"/>
          <a:ea typeface="Rockwell"/>
          <a:cs typeface="Rockwell"/>
          <a:sym typeface="Rockwell"/>
        </a:defRPr>
      </a:lvl1pPr>
      <a:lvl2pPr marL="0" marR="0" indent="457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32" strike="noStrike" sz="11600" u="none">
          <a:solidFill>
            <a:srgbClr val="213965"/>
          </a:solidFill>
          <a:uFillTx/>
          <a:latin typeface="Rockwell"/>
          <a:ea typeface="Rockwell"/>
          <a:cs typeface="Rockwell"/>
          <a:sym typeface="Rockwell"/>
        </a:defRPr>
      </a:lvl2pPr>
      <a:lvl3pPr marL="0" marR="0" indent="914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32" strike="noStrike" sz="11600" u="none">
          <a:solidFill>
            <a:srgbClr val="213965"/>
          </a:solidFill>
          <a:uFillTx/>
          <a:latin typeface="Rockwell"/>
          <a:ea typeface="Rockwell"/>
          <a:cs typeface="Rockwell"/>
          <a:sym typeface="Rockwell"/>
        </a:defRPr>
      </a:lvl3pPr>
      <a:lvl4pPr marL="0" marR="0" indent="1371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32" strike="noStrike" sz="11600" u="none">
          <a:solidFill>
            <a:srgbClr val="213965"/>
          </a:solidFill>
          <a:uFillTx/>
          <a:latin typeface="Rockwell"/>
          <a:ea typeface="Rockwell"/>
          <a:cs typeface="Rockwell"/>
          <a:sym typeface="Rockwell"/>
        </a:defRPr>
      </a:lvl4pPr>
      <a:lvl5pPr marL="0" marR="0" indent="18288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32" strike="noStrike" sz="11600" u="none">
          <a:solidFill>
            <a:srgbClr val="213965"/>
          </a:solidFill>
          <a:uFillTx/>
          <a:latin typeface="Rockwell"/>
          <a:ea typeface="Rockwell"/>
          <a:cs typeface="Rockwell"/>
          <a:sym typeface="Rockwell"/>
        </a:defRPr>
      </a:lvl5pPr>
      <a:lvl6pPr marL="0" marR="0" indent="22860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32" strike="noStrike" sz="11600" u="none">
          <a:solidFill>
            <a:srgbClr val="213965"/>
          </a:solidFill>
          <a:uFillTx/>
          <a:latin typeface="Rockwell"/>
          <a:ea typeface="Rockwell"/>
          <a:cs typeface="Rockwell"/>
          <a:sym typeface="Rockwell"/>
        </a:defRPr>
      </a:lvl6pPr>
      <a:lvl7pPr marL="0" marR="0" indent="2743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32" strike="noStrike" sz="11600" u="none">
          <a:solidFill>
            <a:srgbClr val="213965"/>
          </a:solidFill>
          <a:uFillTx/>
          <a:latin typeface="Rockwell"/>
          <a:ea typeface="Rockwell"/>
          <a:cs typeface="Rockwell"/>
          <a:sym typeface="Rockwell"/>
        </a:defRPr>
      </a:lvl7pPr>
      <a:lvl8pPr marL="0" marR="0" indent="3200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32" strike="noStrike" sz="11600" u="none">
          <a:solidFill>
            <a:srgbClr val="213965"/>
          </a:solidFill>
          <a:uFillTx/>
          <a:latin typeface="Rockwell"/>
          <a:ea typeface="Rockwell"/>
          <a:cs typeface="Rockwell"/>
          <a:sym typeface="Rockwell"/>
        </a:defRPr>
      </a:lvl8pPr>
      <a:lvl9pPr marL="0" marR="0" indent="3657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32" strike="noStrike" sz="11600" u="none">
          <a:solidFill>
            <a:srgbClr val="213965"/>
          </a:solidFill>
          <a:uFillTx/>
          <a:latin typeface="Rockwell"/>
          <a:ea typeface="Rockwell"/>
          <a:cs typeface="Rockwell"/>
          <a:sym typeface="Rockwell"/>
        </a:defRPr>
      </a:lvl9pPr>
    </p:titleStyle>
    <p:body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500" u="none">
          <a:solidFill>
            <a:srgbClr val="000000"/>
          </a:solidFill>
          <a:uFillTx/>
          <a:latin typeface="FranklinGothicURW-Boo"/>
          <a:ea typeface="FranklinGothicURW-Boo"/>
          <a:cs typeface="FranklinGothicURW-Boo"/>
          <a:sym typeface="FranklinGothicURW-Boo"/>
        </a:defRPr>
      </a:lvl1pPr>
      <a:lvl2pPr marL="0" marR="0" indent="457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500" u="none">
          <a:solidFill>
            <a:srgbClr val="000000"/>
          </a:solidFill>
          <a:uFillTx/>
          <a:latin typeface="FranklinGothicURW-Boo"/>
          <a:ea typeface="FranklinGothicURW-Boo"/>
          <a:cs typeface="FranklinGothicURW-Boo"/>
          <a:sym typeface="FranklinGothicURW-Boo"/>
        </a:defRPr>
      </a:lvl2pPr>
      <a:lvl3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500" u="none">
          <a:solidFill>
            <a:srgbClr val="000000"/>
          </a:solidFill>
          <a:uFillTx/>
          <a:latin typeface="FranklinGothicURW-Boo"/>
          <a:ea typeface="FranklinGothicURW-Boo"/>
          <a:cs typeface="FranklinGothicURW-Boo"/>
          <a:sym typeface="FranklinGothicURW-Boo"/>
        </a:defRPr>
      </a:lvl3pPr>
      <a:lvl4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500" u="none">
          <a:solidFill>
            <a:srgbClr val="000000"/>
          </a:solidFill>
          <a:uFillTx/>
          <a:latin typeface="FranklinGothicURW-Boo"/>
          <a:ea typeface="FranklinGothicURW-Boo"/>
          <a:cs typeface="FranklinGothicURW-Boo"/>
          <a:sym typeface="FranklinGothicURW-Boo"/>
        </a:defRPr>
      </a:lvl4pPr>
      <a:lvl5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500" u="none">
          <a:solidFill>
            <a:srgbClr val="000000"/>
          </a:solidFill>
          <a:uFillTx/>
          <a:latin typeface="FranklinGothicURW-Boo"/>
          <a:ea typeface="FranklinGothicURW-Boo"/>
          <a:cs typeface="FranklinGothicURW-Boo"/>
          <a:sym typeface="FranklinGothicURW-Boo"/>
        </a:defRPr>
      </a:lvl5pPr>
      <a:lvl6pPr marL="0" marR="0" indent="2286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500" u="none">
          <a:solidFill>
            <a:srgbClr val="000000"/>
          </a:solidFill>
          <a:uFillTx/>
          <a:latin typeface="FranklinGothicURW-Boo"/>
          <a:ea typeface="FranklinGothicURW-Boo"/>
          <a:cs typeface="FranklinGothicURW-Boo"/>
          <a:sym typeface="FranklinGothicURW-Boo"/>
        </a:defRPr>
      </a:lvl6pPr>
      <a:lvl7pPr marL="0" marR="0" indent="2743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500" u="none">
          <a:solidFill>
            <a:srgbClr val="000000"/>
          </a:solidFill>
          <a:uFillTx/>
          <a:latin typeface="FranklinGothicURW-Boo"/>
          <a:ea typeface="FranklinGothicURW-Boo"/>
          <a:cs typeface="FranklinGothicURW-Boo"/>
          <a:sym typeface="FranklinGothicURW-Boo"/>
        </a:defRPr>
      </a:lvl7pPr>
      <a:lvl8pPr marL="0" marR="0" indent="3200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500" u="none">
          <a:solidFill>
            <a:srgbClr val="000000"/>
          </a:solidFill>
          <a:uFillTx/>
          <a:latin typeface="FranklinGothicURW-Boo"/>
          <a:ea typeface="FranklinGothicURW-Boo"/>
          <a:cs typeface="FranklinGothicURW-Boo"/>
          <a:sym typeface="FranklinGothicURW-Boo"/>
        </a:defRPr>
      </a:lvl8pPr>
      <a:lvl9pPr marL="0" marR="0" indent="3657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500" u="none">
          <a:solidFill>
            <a:srgbClr val="000000"/>
          </a:solidFill>
          <a:uFillTx/>
          <a:latin typeface="FranklinGothicURW-Boo"/>
          <a:ea typeface="FranklinGothicURW-Boo"/>
          <a:cs typeface="FranklinGothicURW-Boo"/>
          <a:sym typeface="FranklinGothicURW-Boo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age 1 art.jpg" descr="Page 1 ar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[YOUR COMPANY HERE]"/>
          <p:cNvSpPr txBox="1"/>
          <p:nvPr/>
        </p:nvSpPr>
        <p:spPr>
          <a:xfrm>
            <a:off x="-28335" y="8462289"/>
            <a:ext cx="24440671" cy="80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>
                <a:solidFill>
                  <a:srgbClr val="000000"/>
                </a:solidFill>
                <a:latin typeface="FranklinGothic URW Demi"/>
                <a:ea typeface="FranklinGothic URW Demi"/>
                <a:cs typeface="FranklinGothic URW Demi"/>
                <a:sym typeface="FranklinGothic URW Demi"/>
              </a:defRPr>
            </a:lvl1pPr>
          </a:lstStyle>
          <a:p>
            <a:pPr/>
            <a:r>
              <a:t>[YOUR COMPANY HERE]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age 2 art.jpg" descr="Page 2 ar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age 3 art.jpg" descr="Page 3 ar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age 4 art.jpg" descr="Page 4 ar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ge 5 art.jpg" descr="Page 5 ar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